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0" r:id="rId2"/>
    <p:sldMasterId id="2147483732" r:id="rId3"/>
    <p:sldMasterId id="2147483792" r:id="rId4"/>
    <p:sldMasterId id="2147483816" r:id="rId5"/>
  </p:sldMasterIdLst>
  <p:notesMasterIdLst>
    <p:notesMasterId r:id="rId12"/>
  </p:notesMasterIdLst>
  <p:handoutMasterIdLst>
    <p:handoutMasterId r:id="rId13"/>
  </p:handoutMasterIdLst>
  <p:sldIdLst>
    <p:sldId id="293" r:id="rId6"/>
    <p:sldId id="284" r:id="rId7"/>
    <p:sldId id="285" r:id="rId8"/>
    <p:sldId id="286" r:id="rId9"/>
    <p:sldId id="291" r:id="rId10"/>
    <p:sldId id="306" r:id="rId11"/>
  </p:sldIdLst>
  <p:sldSz cx="12192000" cy="6858000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3E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8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8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D61BE1-3A44-425D-83AC-E65395863026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BBE44-6F8F-47E7-ADCD-0AC9A06B924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5409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0408BC-6639-4973-8FF1-93B7C8970D3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A2727-157B-493B-A8E1-5E5C92FD31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3212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A2727-157B-493B-A8E1-5E5C92FD313E}" type="slidenum">
              <a:rPr lang="zh-TW" altLang="en-US" smtClean="0">
                <a:solidFill>
                  <a:prstClr val="black"/>
                </a:solidFill>
              </a:rPr>
              <a:pPr/>
              <a:t>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78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A2727-157B-493B-A8E1-5E5C92FD313E}" type="slidenum">
              <a:rPr lang="zh-TW" altLang="en-US" smtClean="0">
                <a:solidFill>
                  <a:prstClr val="black"/>
                </a:solidFill>
              </a:rPr>
              <a:pPr/>
              <a:t>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586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A2727-157B-493B-A8E1-5E5C92FD313E}" type="slidenum">
              <a:rPr lang="zh-TW" altLang="en-US" smtClean="0">
                <a:solidFill>
                  <a:prstClr val="black"/>
                </a:solidFill>
              </a:rPr>
              <a:pPr/>
              <a:t>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5861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A2727-157B-493B-A8E1-5E5C92FD313E}" type="slidenum">
              <a:rPr lang="zh-TW" altLang="en-US" smtClean="0">
                <a:solidFill>
                  <a:prstClr val="black"/>
                </a:solidFill>
              </a:rPr>
              <a:pPr/>
              <a:t>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5861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A2727-157B-493B-A8E1-5E5C92FD313E}" type="slidenum">
              <a:rPr lang="zh-TW" altLang="en-US" smtClean="0">
                <a:solidFill>
                  <a:prstClr val="black"/>
                </a:solidFill>
              </a:rPr>
              <a:pPr/>
              <a:t>5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5861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A2727-157B-493B-A8E1-5E5C92FD313E}" type="slidenum">
              <a:rPr lang="zh-TW" altLang="en-US" smtClean="0">
                <a:solidFill>
                  <a:prstClr val="black"/>
                </a:solidFill>
              </a:rPr>
              <a:pPr/>
              <a:t>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58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29AA4F3-7C36-4D08-AD70-B963B9342A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9E7B7F3-9AD7-417A-9EDF-A7C82B5DC3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956151B-6958-4C62-AB4F-B56BB0AFD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8272897-5AE5-4436-85FA-7D9163D23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CB57624-E14F-4335-91CE-7B7411C51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8331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EFF4917-82F7-4633-8038-91B65FF8F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8DC01DF-84E8-4461-9558-40F7B8951E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10CC6D7-164D-4052-B78C-90C734ADE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D5FE580-F4A3-495A-9C9E-F2EE9B362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D68990F-ED13-462F-B66B-FEB5EEAA9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5565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7AA1F0-D9C3-4CBD-827D-310189CA2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804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B24312D-B120-4544-8A8E-9ECE97944C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529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AB2AB83-6C9B-4959-BD15-34E392F3D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46AC52D-7207-4019-B931-DB68ED5CF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4F03ED5-D947-4381-921C-3182F4EE2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5737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3881528-C552-4E36-A3E0-453867188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FEE2C51-48E6-48CC-BBA7-F132F85E66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A80BE14-6633-4882-9D62-81AF50DEBC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480EE8F-F3BC-4E4B-BDF0-07C02845E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C3CA688-D53C-498B-90A5-D504FF30C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0AF5DC7-440A-4292-948F-1FA8F0EDA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8461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B82FCF-0541-4946-8A2D-DE1E9FDC3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DD04FA9-EA2C-40D9-8B3C-D936A7D6F2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F312A9E-8681-40BF-8656-1388917886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1BD2B4C-0FE5-438B-837C-CE60290F46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7E1E21A-0C34-4BF3-AEEF-9790B65118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78669979-3218-4A23-BD24-DE5C58E40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881783B-4F5D-4D77-9C94-AAE14D460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6BF41630-6B8D-45B1-961C-9255FB737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3697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B3DA18-8290-406D-BDE5-A95220FD7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A77157B-4B40-4FE0-956E-1A31EAC60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8DFCFE7-464A-42A0-A81F-7D43B617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95DCE53-1AA4-4107-8204-C10D4440C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9132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DB69A967-2E2E-4258-81C9-DCE5B5949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D195735F-8640-4CB1-A26C-0F4598789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0F49C38-42F3-4E60-8860-7B82736E6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3300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2AD8CCC-1EEE-4921-9242-39DC44AF5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0D6C9C7-1B4A-4C6B-BB35-6788B7DB6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91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0489DE71-B1A5-40A8-8AEF-9CDCEFDB8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B106D5D-DF01-4073-B4F6-5014132E6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7DF025F-043E-4F69-AD5C-DAFDD94C5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7965634-D227-4C27-B3D2-1D4DFCCC5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1536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249D30-531B-445E-B05A-5D8D682E5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54DC4D45-B25E-4ABA-834E-A06C988125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91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33F0C2D-01D8-40B5-91EA-2193F9FDC2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F713750-EB89-47C8-A3C1-B78F7B0AF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45548B2-4BD7-4EB1-9CD9-4E2C802DA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D1AD1D5-E2AA-4379-8ADF-AEEAAAA1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9646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A462D44-0DC2-4295-AD84-C812BC2A8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46E85B9-F398-4F3B-A44E-F0C0B1BC79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82CBA55-95E9-4068-84DB-21AC946C4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EDB64EB-0F33-4864-B6C4-932D1C30C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11D5100-AC4E-4113-A430-BC80CD5B7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4927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31F0A96-2DDC-4699-BAE7-2F8DDFAEE8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4B9EB5F-E24C-412D-821A-E27C3C9A3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2866A3A-F4C7-4F84-A520-66C890D37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256D3B7-344B-4E59-989E-E9FFB62E6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F704478-262E-4CFC-A0B0-C0AE3BD9A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20172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29AA4F3-7C36-4D08-AD70-B963B9342A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9E7B7F3-9AD7-417A-9EDF-A7C82B5DC3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956151B-6958-4C62-AB4F-B56BB0AFD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8272897-5AE5-4436-85FA-7D9163D23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CB57624-E14F-4335-91CE-7B7411C51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7355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EFF4917-82F7-4633-8038-91B65FF8F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8DC01DF-84E8-4461-9558-40F7B8951E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10CC6D7-164D-4052-B78C-90C734ADE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D5FE580-F4A3-495A-9C9E-F2EE9B362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D68990F-ED13-462F-B66B-FEB5EEAA9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1794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7AA1F0-D9C3-4CBD-827D-310189CA2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804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B24312D-B120-4544-8A8E-9ECE97944C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529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AB2AB83-6C9B-4959-BD15-34E392F3D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46AC52D-7207-4019-B931-DB68ED5CF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4F03ED5-D947-4381-921C-3182F4EE2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320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3881528-C552-4E36-A3E0-453867188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FEE2C51-48E6-48CC-BBA7-F132F85E66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A80BE14-6633-4882-9D62-81AF50DEBC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480EE8F-F3BC-4E4B-BDF0-07C02845E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C3CA688-D53C-498B-90A5-D504FF30C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0AF5DC7-440A-4292-948F-1FA8F0EDA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8342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B82FCF-0541-4946-8A2D-DE1E9FDC3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DD04FA9-EA2C-40D9-8B3C-D936A7D6F2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F312A9E-8681-40BF-8656-1388917886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1BD2B4C-0FE5-438B-837C-CE60290F46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7E1E21A-0C34-4BF3-AEEF-9790B65118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78669979-3218-4A23-BD24-DE5C58E40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881783B-4F5D-4D77-9C94-AAE14D460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6BF41630-6B8D-45B1-961C-9255FB737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8134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B3DA18-8290-406D-BDE5-A95220FD7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A77157B-4B40-4FE0-956E-1A31EAC60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8DFCFE7-464A-42A0-A81F-7D43B617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95DCE53-1AA4-4107-8204-C10D4440C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0513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DB69A967-2E2E-4258-81C9-DCE5B5949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D195735F-8640-4CB1-A26C-0F4598789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0F49C38-42F3-4E60-8860-7B82736E6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7441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2AD8CCC-1EEE-4921-9242-39DC44AF5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0D6C9C7-1B4A-4C6B-BB35-6788B7DB6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91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0489DE71-B1A5-40A8-8AEF-9CDCEFDB8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B106D5D-DF01-4073-B4F6-5014132E6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7DF025F-043E-4F69-AD5C-DAFDD94C5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7965634-D227-4C27-B3D2-1D4DFCCC5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8263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249D30-531B-445E-B05A-5D8D682E5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54DC4D45-B25E-4ABA-834E-A06C988125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91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33F0C2D-01D8-40B5-91EA-2193F9FDC2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F713750-EB89-47C8-A3C1-B78F7B0AF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45548B2-4BD7-4EB1-9CD9-4E2C802DA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D1AD1D5-E2AA-4379-8ADF-AEEAAAA1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0364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A462D44-0DC2-4295-AD84-C812BC2A8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46E85B9-F398-4F3B-A44E-F0C0B1BC79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82CBA55-95E9-4068-84DB-21AC946C4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EDB64EB-0F33-4864-B6C4-932D1C30C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11D5100-AC4E-4113-A430-BC80CD5B7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7152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31F0A96-2DDC-4699-BAE7-2F8DDFAEE8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4B9EB5F-E24C-412D-821A-E27C3C9A3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2866A3A-F4C7-4F84-A520-66C890D37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256D3B7-344B-4E59-989E-E9FFB62E6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F704478-262E-4CFC-A0B0-C0AE3BD9A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638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29AA4F3-7C36-4D08-AD70-B963B9342A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9E7B7F3-9AD7-417A-9EDF-A7C82B5DC3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956151B-6958-4C62-AB4F-B56BB0AFD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8272897-5AE5-4436-85FA-7D9163D23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CB57624-E14F-4335-91CE-7B7411C51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7355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EFF4917-82F7-4633-8038-91B65FF8F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8DC01DF-84E8-4461-9558-40F7B8951E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10CC6D7-164D-4052-B78C-90C734ADE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D5FE580-F4A3-495A-9C9E-F2EE9B362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D68990F-ED13-462F-B66B-FEB5EEAA9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1794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7AA1F0-D9C3-4CBD-827D-310189CA2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804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B24312D-B120-4544-8A8E-9ECE97944C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529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AB2AB83-6C9B-4959-BD15-34E392F3D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46AC52D-7207-4019-B931-DB68ED5CF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4F03ED5-D947-4381-921C-3182F4EE2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3205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3881528-C552-4E36-A3E0-453867188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FEE2C51-48E6-48CC-BBA7-F132F85E66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A80BE14-6633-4882-9D62-81AF50DEBC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480EE8F-F3BC-4E4B-BDF0-07C02845E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C3CA688-D53C-498B-90A5-D504FF30C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0AF5DC7-440A-4292-948F-1FA8F0EDA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8342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B82FCF-0541-4946-8A2D-DE1E9FDC3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DD04FA9-EA2C-40D9-8B3C-D936A7D6F2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F312A9E-8681-40BF-8656-1388917886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1BD2B4C-0FE5-438B-837C-CE60290F46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7E1E21A-0C34-4BF3-AEEF-9790B65118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78669979-3218-4A23-BD24-DE5C58E40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881783B-4F5D-4D77-9C94-AAE14D460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6BF41630-6B8D-45B1-961C-9255FB737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8134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B3DA18-8290-406D-BDE5-A95220FD7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A77157B-4B40-4FE0-956E-1A31EAC60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8DFCFE7-464A-42A0-A81F-7D43B617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95DCE53-1AA4-4107-8204-C10D4440C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0513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DB69A967-2E2E-4258-81C9-DCE5B5949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D195735F-8640-4CB1-A26C-0F4598789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0F49C38-42F3-4E60-8860-7B82736E6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7441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2AD8CCC-1EEE-4921-9242-39DC44AF5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0D6C9C7-1B4A-4C6B-BB35-6788B7DB6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91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0489DE71-B1A5-40A8-8AEF-9CDCEFDB8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B106D5D-DF01-4073-B4F6-5014132E6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7DF025F-043E-4F69-AD5C-DAFDD94C5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7965634-D227-4C27-B3D2-1D4DFCCC5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8263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249D30-531B-445E-B05A-5D8D682E5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54DC4D45-B25E-4ABA-834E-A06C988125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91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33F0C2D-01D8-40B5-91EA-2193F9FDC2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F713750-EB89-47C8-A3C1-B78F7B0AF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45548B2-4BD7-4EB1-9CD9-4E2C802DA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D1AD1D5-E2AA-4379-8ADF-AEEAAAA1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0364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A462D44-0DC2-4295-AD84-C812BC2A8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46E85B9-F398-4F3B-A44E-F0C0B1BC79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82CBA55-95E9-4068-84DB-21AC946C4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EDB64EB-0F33-4864-B6C4-932D1C30C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11D5100-AC4E-4113-A430-BC80CD5B7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7152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31F0A96-2DDC-4699-BAE7-2F8DDFAEE8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4B9EB5F-E24C-412D-821A-E27C3C9A3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2866A3A-F4C7-4F84-A520-66C890D37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256D3B7-344B-4E59-989E-E9FFB62E6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F704478-262E-4CFC-A0B0-C0AE3BD9A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638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29AA4F3-7C36-4D08-AD70-B963B9342A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9E7B7F3-9AD7-417A-9EDF-A7C82B5DC3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956151B-6958-4C62-AB4F-B56BB0AFD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8272897-5AE5-4436-85FA-7D9163D23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CB57624-E14F-4335-91CE-7B7411C51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7355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EFF4917-82F7-4633-8038-91B65FF8F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8DC01DF-84E8-4461-9558-40F7B8951E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10CC6D7-164D-4052-B78C-90C734ADE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D5FE580-F4A3-495A-9C9E-F2EE9B362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D68990F-ED13-462F-B66B-FEB5EEAA9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1794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7AA1F0-D9C3-4CBD-827D-310189CA2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804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B24312D-B120-4544-8A8E-9ECE97944C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529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AB2AB83-6C9B-4959-BD15-34E392F3D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46AC52D-7207-4019-B931-DB68ED5CF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4F03ED5-D947-4381-921C-3182F4EE2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3205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3881528-C552-4E36-A3E0-453867188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FEE2C51-48E6-48CC-BBA7-F132F85E66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A80BE14-6633-4882-9D62-81AF50DEBC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480EE8F-F3BC-4E4B-BDF0-07C02845E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C3CA688-D53C-498B-90A5-D504FF30C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0AF5DC7-440A-4292-948F-1FA8F0EDA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8342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B82FCF-0541-4946-8A2D-DE1E9FDC3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DD04FA9-EA2C-40D9-8B3C-D936A7D6F2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F312A9E-8681-40BF-8656-1388917886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1BD2B4C-0FE5-438B-837C-CE60290F46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7E1E21A-0C34-4BF3-AEEF-9790B65118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78669979-3218-4A23-BD24-DE5C58E40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881783B-4F5D-4D77-9C94-AAE14D460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6BF41630-6B8D-45B1-961C-9255FB737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81347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B3DA18-8290-406D-BDE5-A95220FD7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A77157B-4B40-4FE0-956E-1A31EAC60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8DFCFE7-464A-42A0-A81F-7D43B617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95DCE53-1AA4-4107-8204-C10D4440C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0513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DB69A967-2E2E-4258-81C9-DCE5B5949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D195735F-8640-4CB1-A26C-0F4598789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0F49C38-42F3-4E60-8860-7B82736E6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74418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2AD8CCC-1EEE-4921-9242-39DC44AF5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0D6C9C7-1B4A-4C6B-BB35-6788B7DB6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91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0489DE71-B1A5-40A8-8AEF-9CDCEFDB8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B106D5D-DF01-4073-B4F6-5014132E6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7DF025F-043E-4F69-AD5C-DAFDD94C5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7965634-D227-4C27-B3D2-1D4DFCCC5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8263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249D30-531B-445E-B05A-5D8D682E5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54DC4D45-B25E-4ABA-834E-A06C988125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91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33F0C2D-01D8-40B5-91EA-2193F9FDC2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F713750-EB89-47C8-A3C1-B78F7B0AF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45548B2-4BD7-4EB1-9CD9-4E2C802DA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D1AD1D5-E2AA-4379-8ADF-AEEAAAA1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0364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A462D44-0DC2-4295-AD84-C812BC2A8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46E85B9-F398-4F3B-A44E-F0C0B1BC79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82CBA55-95E9-4068-84DB-21AC946C4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EDB64EB-0F33-4864-B6C4-932D1C30C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11D5100-AC4E-4113-A430-BC80CD5B7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71528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31F0A96-2DDC-4699-BAE7-2F8DDFAEE8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4B9EB5F-E24C-412D-821A-E27C3C9A3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2866A3A-F4C7-4F84-A520-66C890D37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256D3B7-344B-4E59-989E-E9FFB62E6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F704478-262E-4CFC-A0B0-C0AE3BD9A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638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29AA4F3-7C36-4D08-AD70-B963B9342A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9E7B7F3-9AD7-417A-9EDF-A7C82B5DC3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956151B-6958-4C62-AB4F-B56BB0AFD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8272897-5AE5-4436-85FA-7D9163D23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CB57624-E14F-4335-91CE-7B7411C51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0901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EFF4917-82F7-4633-8038-91B65FF8F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8DC01DF-84E8-4461-9558-40F7B8951E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10CC6D7-164D-4052-B78C-90C734ADE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D5FE580-F4A3-495A-9C9E-F2EE9B362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D68990F-ED13-462F-B66B-FEB5EEAA9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5032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7AA1F0-D9C3-4CBD-827D-310189CA2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804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B24312D-B120-4544-8A8E-9ECE97944C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529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AB2AB83-6C9B-4959-BD15-34E392F3D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46AC52D-7207-4019-B931-DB68ED5CF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4F03ED5-D947-4381-921C-3182F4EE2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777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3881528-C552-4E36-A3E0-453867188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FEE2C51-48E6-48CC-BBA7-F132F85E66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A80BE14-6633-4882-9D62-81AF50DEBC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480EE8F-F3BC-4E4B-BDF0-07C02845E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C3CA688-D53C-498B-90A5-D504FF30C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0AF5DC7-440A-4292-948F-1FA8F0EDA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90306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B82FCF-0541-4946-8A2D-DE1E9FDC3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DD04FA9-EA2C-40D9-8B3C-D936A7D6F2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F312A9E-8681-40BF-8656-1388917886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1BD2B4C-0FE5-438B-837C-CE60290F46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7E1E21A-0C34-4BF3-AEEF-9790B65118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78669979-3218-4A23-BD24-DE5C58E40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881783B-4F5D-4D77-9C94-AAE14D460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6BF41630-6B8D-45B1-961C-9255FB737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4647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B3DA18-8290-406D-BDE5-A95220FD7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A77157B-4B40-4FE0-956E-1A31EAC60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8DFCFE7-464A-42A0-A81F-7D43B6177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95DCE53-1AA4-4107-8204-C10D4440C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93979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DB69A967-2E2E-4258-81C9-DCE5B5949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D195735F-8640-4CB1-A26C-0F4598789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0F49C38-42F3-4E60-8860-7B82736E6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81610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2AD8CCC-1EEE-4921-9242-39DC44AF5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0D6C9C7-1B4A-4C6B-BB35-6788B7DB6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91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0489DE71-B1A5-40A8-8AEF-9CDCEFDB8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B106D5D-DF01-4073-B4F6-5014132E6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7DF025F-043E-4F69-AD5C-DAFDD94C5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7965634-D227-4C27-B3D2-1D4DFCCC5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17779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8249D30-531B-445E-B05A-5D8D682E5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54DC4D45-B25E-4ABA-834E-A06C988125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91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633F0C2D-01D8-40B5-91EA-2193F9FDC2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F713750-EB89-47C8-A3C1-B78F7B0AF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45548B2-4BD7-4EB1-9CD9-4E2C802DA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D1AD1D5-E2AA-4379-8ADF-AEEAAAA1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4498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A462D44-0DC2-4295-AD84-C812BC2A8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46E85B9-F398-4F3B-A44E-F0C0B1BC79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82CBA55-95E9-4068-84DB-21AC946C4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EDB64EB-0F33-4864-B6C4-932D1C30C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11D5100-AC4E-4113-A430-BC80CD5B7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66753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31F0A96-2DDC-4699-BAE7-2F8DDFAEE8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4B9EB5F-E24C-412D-821A-E27C3C9A3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2866A3A-F4C7-4F84-A520-66C890D37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256D3B7-344B-4E59-989E-E9FFB62E6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F704478-262E-4CFC-A0B0-C0AE3BD9A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26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73FBEE36-D63A-4F21-AA92-3DCC3A6A6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DC15C61-EAEE-4BB3-9A8F-68A4C4E9FF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3BBD87C-9B94-45AC-8B3F-DB93C76DA2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4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8F88E-16EC-4CAB-939E-153D9A97F127}" type="datetimeFigureOut">
              <a:rPr lang="zh-TW" altLang="en-US" smtClean="0"/>
              <a:t>2024/11/12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C5AC437-5C4B-43B5-84C5-0E5006C32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41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91C066A-8D80-4AC4-B263-24E48EE51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4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DD203-766F-410B-AAAC-290C740A46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3602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73FBEE36-D63A-4F21-AA92-3DCC3A6A6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DC15C61-EAEE-4BB3-9A8F-68A4C4E9FF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3BBD87C-9B94-45AC-8B3F-DB93C76DA2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4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C5AC437-5C4B-43B5-84C5-0E5006C32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41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91C066A-8D80-4AC4-B263-24E48EE51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4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724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73FBEE36-D63A-4F21-AA92-3DCC3A6A6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DC15C61-EAEE-4BB3-9A8F-68A4C4E9FF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3BBD87C-9B94-45AC-8B3F-DB93C76DA2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4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C5AC437-5C4B-43B5-84C5-0E5006C32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41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91C066A-8D80-4AC4-B263-24E48EE51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4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724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73FBEE36-D63A-4F21-AA92-3DCC3A6A6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DC15C61-EAEE-4BB3-9A8F-68A4C4E9FF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3BBD87C-9B94-45AC-8B3F-DB93C76DA2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4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C5AC437-5C4B-43B5-84C5-0E5006C32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41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91C066A-8D80-4AC4-B263-24E48EE51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4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724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73FBEE36-D63A-4F21-AA92-3DCC3A6A6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DC15C61-EAEE-4BB3-9A8F-68A4C4E9FF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3BBD87C-9B94-45AC-8B3F-DB93C76DA2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4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8F88E-16EC-4CAB-939E-153D9A97F127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2024/11/12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C5AC437-5C4B-43B5-84C5-0E5006C32A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41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91C066A-8D80-4AC4-B263-24E48EE517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4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DD203-766F-410B-AAAC-290C740A463E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215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ED8A06F-0D34-4433-B406-3252AA8EF0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>
                <a:latin typeface="華康方圓體W7" pitchFamily="81" charset="-120"/>
                <a:ea typeface="華康方圓體W7" pitchFamily="81" charset="-120"/>
              </a:rPr>
              <a:t>兒童及青少年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90A741BE-EB6B-4554-B44D-2061B7897D9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zh-TW" sz="4800" dirty="0">
                <a:latin typeface="華康方圓體W7" pitchFamily="81" charset="-120"/>
                <a:ea typeface="華康方圓體W7" pitchFamily="81" charset="-120"/>
              </a:rPr>
              <a:t>-</a:t>
            </a:r>
            <a:r>
              <a:rPr lang="zh-TW" altLang="en-US" sz="4800" dirty="0">
                <a:solidFill>
                  <a:schemeClr val="accent6">
                    <a:lumMod val="50000"/>
                  </a:schemeClr>
                </a:solidFill>
                <a:latin typeface="華康方圓體W7" pitchFamily="81" charset="-120"/>
                <a:ea typeface="華康方圓體W7" pitchFamily="81" charset="-120"/>
              </a:rPr>
              <a:t>性剝削</a:t>
            </a:r>
            <a:r>
              <a:rPr lang="en-US" altLang="zh-TW" sz="4800" dirty="0">
                <a:latin typeface="華康方圓體W7" pitchFamily="81" charset="-120"/>
                <a:ea typeface="華康方圓體W7" pitchFamily="81" charset="-120"/>
              </a:rPr>
              <a:t>-</a:t>
            </a:r>
            <a:endParaRPr lang="zh-TW" altLang="en-US" sz="4800" dirty="0">
              <a:latin typeface="華康方圓體W7" pitchFamily="81" charset="-120"/>
              <a:ea typeface="華康方圓體W7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4765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23F2C8B-6260-4877-98AC-55AE3968D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華康方圓體W7" pitchFamily="81" charset="-120"/>
                <a:ea typeface="華康方圓體W7" pitchFamily="81" charset="-120"/>
              </a:rPr>
              <a:t>性剝削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80A525C-589C-4986-81E9-E8CA10FDB2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在</a:t>
            </a:r>
            <a:r>
              <a:rPr lang="zh-TW" altLang="en-US" sz="3000" u="sng" dirty="0">
                <a:solidFill>
                  <a:srgbClr val="FF0000"/>
                </a:solidFill>
                <a:latin typeface="華康少女文字W7" pitchFamily="81" charset="-120"/>
                <a:ea typeface="華康少女文字W7" pitchFamily="81" charset="-120"/>
              </a:rPr>
              <a:t>性關係上</a:t>
            </a:r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的</a:t>
            </a:r>
            <a:r>
              <a:rPr lang="zh-TW" altLang="en-US" sz="3000" u="sng" dirty="0">
                <a:solidFill>
                  <a:srgbClr val="FF0000"/>
                </a:solidFill>
                <a:latin typeface="華康少女文字W7" pitchFamily="81" charset="-120"/>
                <a:ea typeface="華康少女文字W7" pitchFamily="81" charset="-120"/>
              </a:rPr>
              <a:t>剝削行為</a:t>
            </a:r>
            <a:endParaRPr lang="en-US" altLang="zh-TW" sz="3000" u="sng" dirty="0">
              <a:solidFill>
                <a:srgbClr val="FF0000"/>
              </a:solidFill>
              <a:latin typeface="華康少女文字W7" pitchFamily="81" charset="-120"/>
              <a:ea typeface="華康少女文字W7" pitchFamily="81" charset="-120"/>
            </a:endParaRPr>
          </a:p>
          <a:p>
            <a:pPr marL="0" indent="0">
              <a:buNone/>
            </a:pPr>
            <a:r>
              <a:rPr lang="zh-TW" altLang="en-US" sz="3000" dirty="0">
                <a:solidFill>
                  <a:srgbClr val="FF0000"/>
                </a:solidFill>
                <a:latin typeface="華康少女文字W7" pitchFamily="81" charset="-120"/>
                <a:ea typeface="華康少女文字W7" pitchFamily="81" charset="-120"/>
              </a:rPr>
              <a:t>              </a:t>
            </a:r>
            <a:endParaRPr lang="en-US" altLang="zh-TW" sz="3000" dirty="0">
              <a:solidFill>
                <a:srgbClr val="FF0000"/>
              </a:solidFill>
              <a:latin typeface="華康少女文字W7" pitchFamily="81" charset="-120"/>
              <a:ea typeface="華康少女文字W7" pitchFamily="81" charset="-120"/>
            </a:endParaRPr>
          </a:p>
          <a:p>
            <a:pPr marL="0" indent="0">
              <a:buNone/>
            </a:pPr>
            <a:r>
              <a:rPr lang="zh-TW" altLang="en-US" sz="3000" dirty="0">
                <a:solidFill>
                  <a:srgbClr val="FF0000"/>
                </a:solidFill>
                <a:latin typeface="華康少女文字W7" pitchFamily="81" charset="-120"/>
                <a:ea typeface="華康少女文字W7" pitchFamily="81" charset="-120"/>
              </a:rPr>
              <a:t>         </a:t>
            </a:r>
            <a:r>
              <a:rPr lang="zh-TW" altLang="en-US" sz="3000" dirty="0">
                <a:solidFill>
                  <a:srgbClr val="002060"/>
                </a:solidFill>
                <a:latin typeface="華康少女文字W7" pitchFamily="81" charset="-120"/>
                <a:ea typeface="華康少女文字W7" pitchFamily="81" charset="-120"/>
              </a:rPr>
              <a:t>使用他人的</a:t>
            </a:r>
            <a:r>
              <a:rPr lang="zh-TW" altLang="en-US" sz="3000" u="sng" dirty="0">
                <a:solidFill>
                  <a:srgbClr val="002060"/>
                </a:solidFill>
                <a:latin typeface="華康少女文字W7" pitchFamily="81" charset="-120"/>
                <a:ea typeface="華康少女文字W7" pitchFamily="81" charset="-120"/>
              </a:rPr>
              <a:t>性與身體</a:t>
            </a:r>
            <a:r>
              <a:rPr lang="en-US" altLang="zh-TW" sz="3000" dirty="0">
                <a:solidFill>
                  <a:srgbClr val="002060"/>
                </a:solidFill>
                <a:latin typeface="華康少女文字W7" pitchFamily="81" charset="-120"/>
                <a:ea typeface="華康少女文字W7" pitchFamily="81" charset="-120"/>
              </a:rPr>
              <a:t>(</a:t>
            </a:r>
            <a:r>
              <a:rPr lang="zh-TW" altLang="en-US" sz="3000" dirty="0">
                <a:solidFill>
                  <a:srgbClr val="C00000"/>
                </a:solidFill>
                <a:latin typeface="華康少女文字W7" pitchFamily="81" charset="-120"/>
                <a:ea typeface="華康少女文字W7" pitchFamily="81" charset="-120"/>
              </a:rPr>
              <a:t>性客體</a:t>
            </a:r>
            <a:r>
              <a:rPr lang="en-US" altLang="zh-TW" sz="3000" dirty="0">
                <a:solidFill>
                  <a:srgbClr val="002060"/>
                </a:solidFill>
                <a:latin typeface="華康少女文字W7" pitchFamily="81" charset="-120"/>
                <a:ea typeface="華康少女文字W7" pitchFamily="81" charset="-120"/>
              </a:rPr>
              <a:t>)</a:t>
            </a:r>
            <a:r>
              <a:rPr lang="zh-TW" altLang="en-US" sz="3000" dirty="0">
                <a:solidFill>
                  <a:srgbClr val="002060"/>
                </a:solidFill>
                <a:latin typeface="華康少女文字W7" pitchFamily="81" charset="-120"/>
                <a:ea typeface="華康少女文字W7" pitchFamily="81" charset="-120"/>
              </a:rPr>
              <a:t>   </a:t>
            </a:r>
            <a:endParaRPr lang="en-US" altLang="zh-TW" sz="3000" dirty="0">
              <a:solidFill>
                <a:srgbClr val="002060"/>
              </a:solidFill>
              <a:latin typeface="華康少女文字W7" pitchFamily="81" charset="-120"/>
              <a:ea typeface="華康少女文字W7" pitchFamily="81" charset="-120"/>
            </a:endParaRPr>
          </a:p>
          <a:p>
            <a:pPr marL="0" indent="0">
              <a:buNone/>
            </a:pPr>
            <a:endParaRPr lang="en-US" altLang="zh-TW" sz="3000" dirty="0">
              <a:solidFill>
                <a:srgbClr val="002060"/>
              </a:solidFill>
              <a:latin typeface="華康少女文字W7" pitchFamily="81" charset="-120"/>
              <a:ea typeface="華康少女文字W7" pitchFamily="81" charset="-120"/>
            </a:endParaRPr>
          </a:p>
          <a:p>
            <a:pPr marL="0" indent="0">
              <a:buNone/>
            </a:pPr>
            <a:r>
              <a:rPr lang="en-US" altLang="zh-TW" sz="3000" dirty="0">
                <a:latin typeface="華康少女文字W7" pitchFamily="81" charset="-120"/>
                <a:ea typeface="華康少女文字W7" pitchFamily="81" charset="-120"/>
              </a:rPr>
              <a:t>＊</a:t>
            </a:r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兒童及青少年遭受性剝削</a:t>
            </a:r>
            <a:r>
              <a:rPr lang="en-US" altLang="zh-TW" sz="3000" dirty="0">
                <a:latin typeface="華康少女文字W7" pitchFamily="81" charset="-120"/>
                <a:ea typeface="華康少女文字W7" pitchFamily="81" charset="-120"/>
              </a:rPr>
              <a:t>:</a:t>
            </a:r>
          </a:p>
          <a:p>
            <a:pPr marL="0" indent="0">
              <a:buNone/>
            </a:pPr>
            <a:endParaRPr lang="en-US" altLang="zh-TW" sz="3000" dirty="0">
              <a:latin typeface="華康少女文字W7" pitchFamily="81" charset="-120"/>
              <a:ea typeface="華康少女文字W7" pitchFamily="81" charset="-120"/>
            </a:endParaRPr>
          </a:p>
          <a:p>
            <a:pPr marL="0" indent="0">
              <a:buNone/>
            </a:pPr>
            <a:endParaRPr lang="en-US" altLang="zh-TW" sz="3000" dirty="0">
              <a:solidFill>
                <a:srgbClr val="002060"/>
              </a:solidFill>
              <a:latin typeface="華康少女文字W7" pitchFamily="81" charset="-120"/>
              <a:ea typeface="華康少女文字W7" pitchFamily="81" charset="-120"/>
            </a:endParaRPr>
          </a:p>
          <a:p>
            <a:pPr marL="0" indent="0">
              <a:buNone/>
            </a:pPr>
            <a:endParaRPr lang="en-US" altLang="zh-TW" sz="3000" dirty="0">
              <a:solidFill>
                <a:srgbClr val="002060"/>
              </a:solidFill>
              <a:latin typeface="華康少女文字W7" pitchFamily="81" charset="-120"/>
              <a:ea typeface="華康少女文字W7" pitchFamily="81" charset="-120"/>
            </a:endParaRPr>
          </a:p>
        </p:txBody>
      </p:sp>
      <p:sp>
        <p:nvSpPr>
          <p:cNvPr id="4" name="向右箭號 3"/>
          <p:cNvSpPr/>
          <p:nvPr/>
        </p:nvSpPr>
        <p:spPr>
          <a:xfrm>
            <a:off x="519151" y="2806147"/>
            <a:ext cx="1205951" cy="622853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左-右雙向箭號 6"/>
          <p:cNvSpPr/>
          <p:nvPr/>
        </p:nvSpPr>
        <p:spPr>
          <a:xfrm>
            <a:off x="4101549" y="4933119"/>
            <a:ext cx="1630019" cy="768626"/>
          </a:xfrm>
          <a:prstGeom prst="left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1451112" y="4949750"/>
            <a:ext cx="1842053" cy="735497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latin typeface="華康采風體W3" pitchFamily="65" charset="-120"/>
                <a:ea typeface="華康采風體W3" pitchFamily="65" charset="-120"/>
              </a:rPr>
              <a:t>被引誘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6520113" y="4933186"/>
            <a:ext cx="2266121" cy="75206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latin typeface="華康采風體W3" pitchFamily="65" charset="-120"/>
                <a:ea typeface="華康采風體W3" pitchFamily="65" charset="-120"/>
              </a:rPr>
              <a:t>心智未成熟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7893" y="2245032"/>
            <a:ext cx="2305883" cy="2333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5401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23F2C8B-6260-4877-98AC-55AE3968D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華康方圓體W7" pitchFamily="81" charset="-120"/>
                <a:ea typeface="華康方圓體W7" pitchFamily="81" charset="-120"/>
              </a:rPr>
              <a:t>兒童及少年性剝削防制條例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80A525C-589C-4986-81E9-E8CA10FDB2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兒童或少年為有對價之</a:t>
            </a:r>
            <a:r>
              <a:rPr lang="zh-TW" altLang="en-US" sz="3000" u="sng" dirty="0">
                <a:solidFill>
                  <a:srgbClr val="FF0000"/>
                </a:solidFill>
                <a:latin typeface="華康少女文字W7" pitchFamily="81" charset="-120"/>
                <a:ea typeface="華康少女文字W7" pitchFamily="81" charset="-120"/>
              </a:rPr>
              <a:t>性交</a:t>
            </a:r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或猥褻</a:t>
            </a:r>
            <a:r>
              <a:rPr lang="zh-TW" altLang="en-US" sz="3000" u="sng" dirty="0">
                <a:solidFill>
                  <a:srgbClr val="FF0000"/>
                </a:solidFill>
                <a:latin typeface="華康少女文字W7" pitchFamily="81" charset="-120"/>
                <a:ea typeface="華康少女文字W7" pitchFamily="81" charset="-120"/>
              </a:rPr>
              <a:t>行為</a:t>
            </a:r>
            <a:endParaRPr lang="en-US" altLang="zh-TW" sz="3000" u="sng" dirty="0">
              <a:solidFill>
                <a:srgbClr val="FF0000"/>
              </a:solidFill>
              <a:latin typeface="華康少女文字W7" pitchFamily="81" charset="-120"/>
              <a:ea typeface="華康少女文字W7" pitchFamily="81" charset="-120"/>
            </a:endParaRPr>
          </a:p>
          <a:p>
            <a:endParaRPr lang="en-US" altLang="zh-TW" sz="3000" u="sng" dirty="0">
              <a:solidFill>
                <a:srgbClr val="FF0000"/>
              </a:solidFill>
              <a:latin typeface="華康少女文字W7" pitchFamily="81" charset="-120"/>
              <a:ea typeface="華康少女文字W7" pitchFamily="81" charset="-120"/>
            </a:endParaRPr>
          </a:p>
          <a:p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利用兒童或少年為性交、猥褻之行為，以</a:t>
            </a:r>
            <a:r>
              <a:rPr lang="zh-TW" altLang="en-US" sz="3000" u="sng" dirty="0">
                <a:solidFill>
                  <a:srgbClr val="C00000"/>
                </a:solidFill>
                <a:latin typeface="華康少女文字W7" pitchFamily="81" charset="-120"/>
                <a:ea typeface="華康少女文字W7" pitchFamily="81" charset="-120"/>
              </a:rPr>
              <a:t>供人觀覽</a:t>
            </a:r>
            <a:endParaRPr lang="en-US" altLang="zh-TW" sz="3000" u="sng" dirty="0">
              <a:solidFill>
                <a:srgbClr val="C00000"/>
              </a:solidFill>
              <a:latin typeface="華康少女文字W7" pitchFamily="81" charset="-120"/>
              <a:ea typeface="華康少女文字W7" pitchFamily="81" charset="-120"/>
            </a:endParaRPr>
          </a:p>
          <a:p>
            <a:endParaRPr lang="en-US" altLang="zh-TW" sz="3000" u="sng" dirty="0">
              <a:solidFill>
                <a:srgbClr val="C00000"/>
              </a:solidFill>
              <a:latin typeface="華康少女文字W7" pitchFamily="81" charset="-120"/>
              <a:ea typeface="華康少女文字W7" pitchFamily="81" charset="-120"/>
            </a:endParaRPr>
          </a:p>
          <a:p>
            <a:r>
              <a:rPr lang="zh-TW" altLang="en-US" sz="3000" u="sng" dirty="0">
                <a:solidFill>
                  <a:schemeClr val="accent6">
                    <a:lumMod val="50000"/>
                  </a:schemeClr>
                </a:solidFill>
                <a:latin typeface="華康少女文字W7" pitchFamily="81" charset="-120"/>
                <a:ea typeface="華康少女文字W7" pitchFamily="81" charset="-120"/>
              </a:rPr>
              <a:t>拍攝</a:t>
            </a:r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、製造為性交或猥褻行為之</a:t>
            </a:r>
            <a:r>
              <a:rPr lang="zh-TW" altLang="en-US" sz="3000" u="sng" dirty="0">
                <a:solidFill>
                  <a:schemeClr val="accent6">
                    <a:lumMod val="50000"/>
                  </a:schemeClr>
                </a:solidFill>
                <a:latin typeface="華康少女文字W7" pitchFamily="81" charset="-120"/>
                <a:ea typeface="華康少女文字W7" pitchFamily="81" charset="-120"/>
              </a:rPr>
              <a:t>圖畫、照片、影片、影帶、光碟</a:t>
            </a:r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、電子訊號或其他物品</a:t>
            </a:r>
            <a:endParaRPr lang="en-US" altLang="zh-TW" sz="3000" dirty="0">
              <a:latin typeface="華康少女文字W7" pitchFamily="81" charset="-120"/>
              <a:ea typeface="華康少女文字W7" pitchFamily="81" charset="-120"/>
            </a:endParaRPr>
          </a:p>
          <a:p>
            <a:endParaRPr lang="en-US" altLang="zh-TW" sz="3000" dirty="0">
              <a:latin typeface="華康少女文字W7" pitchFamily="81" charset="-120"/>
              <a:ea typeface="華康少女文字W7" pitchFamily="81" charset="-120"/>
            </a:endParaRPr>
          </a:p>
          <a:p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從事</a:t>
            </a:r>
            <a:r>
              <a:rPr lang="zh-TW" altLang="en-US" sz="3000" u="sng" dirty="0">
                <a:solidFill>
                  <a:srgbClr val="002060"/>
                </a:solidFill>
                <a:latin typeface="華康少女文字W7" pitchFamily="81" charset="-120"/>
                <a:ea typeface="華康少女文字W7" pitchFamily="81" charset="-120"/>
              </a:rPr>
              <a:t>坐檯陪酒</a:t>
            </a:r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或</a:t>
            </a:r>
            <a:r>
              <a:rPr lang="zh-TW" altLang="en-US" sz="3000" u="sng" dirty="0">
                <a:solidFill>
                  <a:srgbClr val="002060"/>
                </a:solidFill>
                <a:latin typeface="華康少女文字W7" pitchFamily="81" charset="-120"/>
                <a:ea typeface="華康少女文字W7" pitchFamily="81" charset="-120"/>
              </a:rPr>
              <a:t>涉及色情</a:t>
            </a:r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之伴遊、伴唱、伴舞等</a:t>
            </a:r>
            <a:r>
              <a:rPr lang="zh-TW" altLang="en-US" sz="3000" u="sng" dirty="0">
                <a:solidFill>
                  <a:srgbClr val="002060"/>
                </a:solidFill>
                <a:latin typeface="華康少女文字W7" pitchFamily="81" charset="-120"/>
                <a:ea typeface="華康少女文字W7" pitchFamily="81" charset="-120"/>
              </a:rPr>
              <a:t>工作</a:t>
            </a:r>
            <a:endParaRPr lang="en-US" altLang="zh-TW" sz="3000" u="sng" dirty="0">
              <a:solidFill>
                <a:srgbClr val="002060"/>
              </a:solidFill>
              <a:latin typeface="華康少女文字W7" pitchFamily="81" charset="-120"/>
              <a:ea typeface="華康少女文字W7" pitchFamily="81" charset="-120"/>
            </a:endParaRPr>
          </a:p>
          <a:p>
            <a:endParaRPr lang="en-US" altLang="zh-TW" sz="3000" dirty="0">
              <a:latin typeface="華康少女文字W7" pitchFamily="81" charset="-120"/>
              <a:ea typeface="華康少女文字W7" pitchFamily="81" charset="-120"/>
            </a:endParaRPr>
          </a:p>
          <a:p>
            <a:endParaRPr lang="zh-TW" altLang="en-US" sz="3000" dirty="0">
              <a:latin typeface="華康少女文字W7" pitchFamily="81" charset="-120"/>
              <a:ea typeface="華康少女文字W7" pitchFamily="81" charset="-120"/>
            </a:endParaRPr>
          </a:p>
          <a:p>
            <a:endParaRPr lang="zh-TW" altLang="en-US" sz="3000" dirty="0">
              <a:latin typeface="華康少女文字W7" pitchFamily="81" charset="-120"/>
              <a:ea typeface="華康少女文字W7" pitchFamily="81" charset="-120"/>
            </a:endParaRPr>
          </a:p>
        </p:txBody>
      </p:sp>
      <p:pic>
        <p:nvPicPr>
          <p:cNvPr id="1026" name="Picture 2" descr="C:\Users\User\Desktop\資料夾\Bread Tree\18033493_1343539659061924_848839807549889720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0017" y="172277"/>
            <a:ext cx="2597427" cy="259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512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23F2C8B-6260-4877-98AC-55AE3968D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華康方圓體W7" pitchFamily="81" charset="-120"/>
                <a:ea typeface="華康方圓體W7" pitchFamily="81" charset="-120"/>
              </a:rPr>
              <a:t>遭受性剝削原因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80A525C-589C-4986-81E9-E8CA10FDB2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被販賣脅迫</a:t>
            </a:r>
            <a:endParaRPr lang="en-US" altLang="zh-TW" sz="3000" dirty="0">
              <a:latin typeface="華康少女文字W7" pitchFamily="81" charset="-120"/>
              <a:ea typeface="華康少女文字W7" pitchFamily="81" charset="-120"/>
            </a:endParaRPr>
          </a:p>
          <a:p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經濟需求</a:t>
            </a:r>
            <a:endParaRPr lang="en-US" altLang="zh-TW" sz="3000" dirty="0">
              <a:latin typeface="華康少女文字W7" pitchFamily="81" charset="-120"/>
              <a:ea typeface="華康少女文字W7" pitchFamily="81" charset="-120"/>
            </a:endParaRPr>
          </a:p>
          <a:p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親友慫恿            </a:t>
            </a:r>
            <a:endParaRPr lang="en-US" altLang="zh-TW" sz="3000" dirty="0">
              <a:latin typeface="華康少女文字W7" pitchFamily="81" charset="-120"/>
              <a:ea typeface="華康少女文字W7" pitchFamily="81" charset="-120"/>
            </a:endParaRPr>
          </a:p>
          <a:p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逃家</a:t>
            </a:r>
            <a:endParaRPr lang="en-US" altLang="zh-TW" sz="3000" dirty="0">
              <a:latin typeface="華康少女文字W7" pitchFamily="81" charset="-120"/>
              <a:ea typeface="華康少女文字W7" pitchFamily="81" charset="-120"/>
            </a:endParaRPr>
          </a:p>
          <a:p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求職被騙</a:t>
            </a:r>
            <a:endParaRPr lang="en-US" altLang="zh-TW" sz="3000" dirty="0">
              <a:latin typeface="華康少女文字W7" pitchFamily="81" charset="-120"/>
              <a:ea typeface="華康少女文字W7" pitchFamily="81" charset="-120"/>
            </a:endParaRPr>
          </a:p>
          <a:p>
            <a:r>
              <a:rPr lang="zh-TW" altLang="en-US" sz="3000" dirty="0">
                <a:solidFill>
                  <a:srgbClr val="FF0000"/>
                </a:solidFill>
                <a:latin typeface="華康少女文字W7" pitchFamily="81" charset="-120"/>
                <a:ea typeface="華康少女文字W7" pitchFamily="81" charset="-120"/>
              </a:rPr>
              <a:t>網路誘拐</a:t>
            </a:r>
          </a:p>
        </p:txBody>
      </p:sp>
      <p:pic>
        <p:nvPicPr>
          <p:cNvPr id="2050" name="Picture 2" descr="C:\Users\User\Desktop\資料夾\Bread Tree\12987201_1002809356468291_1620911010687620153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2267" y="2272019"/>
            <a:ext cx="2816448" cy="281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資料夾\Bread Tree\13567023_1050152898400603_5429010023259181244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1" y="2272019"/>
            <a:ext cx="3059043" cy="281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512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23F2C8B-6260-4877-98AC-55AE3968D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華康方圓體W7" pitchFamily="81" charset="-120"/>
                <a:ea typeface="華康方圓體W7" pitchFamily="81" charset="-120"/>
              </a:rPr>
              <a:t>如何預防性剝削</a:t>
            </a:r>
            <a:r>
              <a:rPr lang="en-US" altLang="zh-TW" sz="4000" dirty="0">
                <a:latin typeface="華康方圓體W7" pitchFamily="81" charset="-120"/>
                <a:ea typeface="華康方圓體W7" pitchFamily="81" charset="-120"/>
              </a:rPr>
              <a:t>?</a:t>
            </a:r>
            <a:endParaRPr lang="zh-TW" altLang="en-US" sz="4000" dirty="0">
              <a:latin typeface="華康方圓體W7" pitchFamily="81" charset="-120"/>
              <a:ea typeface="華康方圓體W7" pitchFamily="81" charset="-12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80A525C-589C-4986-81E9-E8CA10FDB2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建立正確的性知識、兩性關係觀念</a:t>
            </a:r>
            <a:endParaRPr lang="en-US" altLang="zh-TW" sz="3000" dirty="0">
              <a:latin typeface="華康少女文字W7" pitchFamily="81" charset="-120"/>
              <a:ea typeface="華康少女文字W7" pitchFamily="81" charset="-120"/>
            </a:endParaRPr>
          </a:p>
          <a:p>
            <a:r>
              <a:rPr lang="zh-TW" altLang="en-US" sz="3000" dirty="0">
                <a:latin typeface="華康少女文字W7" pitchFamily="81" charset="-120"/>
                <a:ea typeface="華康少女文字W7" pitchFamily="81" charset="-120"/>
              </a:rPr>
              <a:t>具備身體自主權意識</a:t>
            </a:r>
            <a:endParaRPr lang="en-US" altLang="zh-TW" sz="3000" dirty="0">
              <a:latin typeface="華康少女文字W7" pitchFamily="81" charset="-120"/>
              <a:ea typeface="華康少女文字W7" pitchFamily="81" charset="-120"/>
            </a:endParaRPr>
          </a:p>
          <a:p>
            <a:r>
              <a:rPr lang="zh-TW" altLang="en-US" sz="3000" dirty="0">
                <a:solidFill>
                  <a:srgbClr val="0070C0"/>
                </a:solidFill>
                <a:latin typeface="華康少女文字W7" pitchFamily="81" charset="-120"/>
                <a:ea typeface="華康少女文字W7" pitchFamily="81" charset="-120"/>
              </a:rPr>
              <a:t>正確使用網路                                  </a:t>
            </a:r>
            <a:endParaRPr lang="en-US" altLang="zh-TW" sz="3000" dirty="0">
              <a:solidFill>
                <a:srgbClr val="0070C0"/>
              </a:solidFill>
              <a:latin typeface="華康少女文字W7" pitchFamily="81" charset="-120"/>
              <a:ea typeface="華康少女文字W7" pitchFamily="81" charset="-120"/>
            </a:endParaRPr>
          </a:p>
          <a:p>
            <a:endParaRPr lang="zh-TW" altLang="en-US" sz="3000" dirty="0">
              <a:latin typeface="華康少女文字W7" pitchFamily="81" charset="-120"/>
              <a:ea typeface="華康少女文字W7" pitchFamily="81" charset="-12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9" y="2699471"/>
            <a:ext cx="5248411" cy="2099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6512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23F2C8B-6260-4877-98AC-55AE3968D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zh-TW" altLang="en-US" sz="4000" dirty="0">
              <a:latin typeface="華康方圓體W7" pitchFamily="81" charset="-120"/>
              <a:ea typeface="華康方圓體W7" pitchFamily="81" charset="-120"/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89" y="2006359"/>
            <a:ext cx="2377647" cy="957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4898059" y="4071137"/>
            <a:ext cx="2171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kumimoji="0" lang="zh-TW" altLang="en-US" sz="3600" b="1" dirty="0">
                <a:solidFill>
                  <a:srgbClr val="002060"/>
                </a:solidFill>
                <a:latin typeface="華康POP3體W12" pitchFamily="81" charset="-120"/>
                <a:ea typeface="華康POP3體W12" pitchFamily="81" charset="-120"/>
              </a:rPr>
              <a:t>尊重他人</a:t>
            </a:r>
          </a:p>
        </p:txBody>
      </p:sp>
      <p:sp>
        <p:nvSpPr>
          <p:cNvPr id="6" name="文字方塊 5"/>
          <p:cNvSpPr txBox="1">
            <a:spLocks noChangeArrowheads="1"/>
          </p:cNvSpPr>
          <p:nvPr/>
        </p:nvSpPr>
        <p:spPr bwMode="auto">
          <a:xfrm>
            <a:off x="8746435" y="2016398"/>
            <a:ext cx="2171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kumimoji="0" lang="zh-TW" altLang="en-US" sz="3600" b="1" dirty="0">
                <a:solidFill>
                  <a:srgbClr val="7030A0"/>
                </a:solidFill>
                <a:latin typeface="華康POP3體W12" pitchFamily="81" charset="-120"/>
                <a:ea typeface="華康POP3體W12" pitchFamily="81" charset="-120"/>
              </a:rPr>
              <a:t>尊重生命</a:t>
            </a:r>
          </a:p>
        </p:txBody>
      </p:sp>
      <p:sp>
        <p:nvSpPr>
          <p:cNvPr id="7" name="文字方塊 6"/>
          <p:cNvSpPr txBox="1">
            <a:spLocks noChangeArrowheads="1"/>
          </p:cNvSpPr>
          <p:nvPr/>
        </p:nvSpPr>
        <p:spPr bwMode="auto">
          <a:xfrm>
            <a:off x="1369113" y="2821531"/>
            <a:ext cx="41338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kumimoji="0" lang="zh-TW" altLang="en-US" sz="3600" b="1" dirty="0">
                <a:latin typeface="華康秀風體W3(P)" pitchFamily="66" charset="-120"/>
                <a:ea typeface="華康秀風體W3(P)" pitchFamily="66" charset="-120"/>
              </a:rPr>
              <a:t>尊重</a:t>
            </a:r>
            <a:r>
              <a:rPr kumimoji="0" lang="zh-TW" altLang="en-US" sz="3600" b="1" dirty="0">
                <a:solidFill>
                  <a:srgbClr val="FF0000"/>
                </a:solidFill>
                <a:latin typeface="華康秀風體W3(P)" pitchFamily="66" charset="-120"/>
                <a:ea typeface="華康秀風體W3(P)" pitchFamily="66" charset="-120"/>
              </a:rPr>
              <a:t>自己的身體</a:t>
            </a:r>
          </a:p>
        </p:txBody>
      </p: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4247185" y="4853332"/>
            <a:ext cx="347345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kumimoji="0" lang="zh-TW" altLang="en-US" sz="3600" b="1" dirty="0">
                <a:latin typeface="華康秀風體W3(P)" pitchFamily="66" charset="-120"/>
                <a:ea typeface="華康秀風體W3(P)" pitchFamily="66" charset="-120"/>
              </a:rPr>
              <a:t>尊重</a:t>
            </a:r>
            <a:r>
              <a:rPr kumimoji="0" lang="zh-TW" altLang="en-US" sz="3600" b="1" dirty="0">
                <a:solidFill>
                  <a:srgbClr val="C00000"/>
                </a:solidFill>
                <a:latin typeface="華康秀風體W3(P)" pitchFamily="66" charset="-120"/>
                <a:ea typeface="華康秀風體W3(P)" pitchFamily="66" charset="-120"/>
              </a:rPr>
              <a:t>他人的感受</a:t>
            </a:r>
          </a:p>
        </p:txBody>
      </p:sp>
      <p:sp>
        <p:nvSpPr>
          <p:cNvPr id="9" name="文字方塊 8"/>
          <p:cNvSpPr txBox="1">
            <a:spLocks noChangeArrowheads="1"/>
          </p:cNvSpPr>
          <p:nvPr/>
        </p:nvSpPr>
        <p:spPr bwMode="auto">
          <a:xfrm>
            <a:off x="6923987" y="2662510"/>
            <a:ext cx="36449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kumimoji="0" lang="zh-TW" altLang="en-US" sz="3600" b="1" dirty="0">
                <a:latin typeface="華康秀風體W3(P)" pitchFamily="66" charset="-120"/>
                <a:ea typeface="華康秀風體W3(P)" pitchFamily="66" charset="-120"/>
              </a:rPr>
              <a:t>尊重</a:t>
            </a:r>
            <a:r>
              <a:rPr kumimoji="0" lang="zh-TW" altLang="en-US" sz="3600" b="1" dirty="0">
                <a:solidFill>
                  <a:schemeClr val="accent6">
                    <a:lumMod val="50000"/>
                  </a:schemeClr>
                </a:solidFill>
                <a:latin typeface="華康秀風體W3(P)" pitchFamily="66" charset="-120"/>
                <a:ea typeface="華康秀風體W3(P)" pitchFamily="66" charset="-120"/>
              </a:rPr>
              <a:t>生命的平等</a:t>
            </a:r>
          </a:p>
        </p:txBody>
      </p:sp>
      <p:pic>
        <p:nvPicPr>
          <p:cNvPr id="3074" name="Picture 2" descr="http://web.pu.edu.tw/~pugec/images/log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05" y="374794"/>
            <a:ext cx="5167659" cy="147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918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9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1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1427</TotalTime>
  <Words>176</Words>
  <Application>Microsoft Office PowerPoint</Application>
  <PresentationFormat>寬螢幕</PresentationFormat>
  <Paragraphs>42</Paragraphs>
  <Slides>6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5</vt:i4>
      </vt:variant>
      <vt:variant>
        <vt:lpstr>投影片標題</vt:lpstr>
      </vt:variant>
      <vt:variant>
        <vt:i4>6</vt:i4>
      </vt:variant>
    </vt:vector>
  </HeadingPairs>
  <TitlesOfParts>
    <vt:vector size="19" baseType="lpstr">
      <vt:lpstr>華康POP3體W12</vt:lpstr>
      <vt:lpstr>華康少女文字W7</vt:lpstr>
      <vt:lpstr>華康方圓體W7</vt:lpstr>
      <vt:lpstr>華康秀風體W3(P)</vt:lpstr>
      <vt:lpstr>華康采風體W3</vt:lpstr>
      <vt:lpstr>Arial</vt:lpstr>
      <vt:lpstr>Calibri</vt:lpstr>
      <vt:lpstr>Calibri Light</vt:lpstr>
      <vt:lpstr>Office 佈景主題</vt:lpstr>
      <vt:lpstr>1_Office 佈景主題</vt:lpstr>
      <vt:lpstr>2_Office 佈景主題</vt:lpstr>
      <vt:lpstr>9_Office 佈景主題</vt:lpstr>
      <vt:lpstr>11_Office 佈景主題</vt:lpstr>
      <vt:lpstr>兒童及青少年</vt:lpstr>
      <vt:lpstr>性剝削</vt:lpstr>
      <vt:lpstr>兒童及少年性剝削防制條例</vt:lpstr>
      <vt:lpstr>遭受性剝削原因</vt:lpstr>
      <vt:lpstr>如何預防性剝削?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user</cp:lastModifiedBy>
  <cp:revision>372</cp:revision>
  <cp:lastPrinted>2017-12-27T00:36:55Z</cp:lastPrinted>
  <dcterms:created xsi:type="dcterms:W3CDTF">2017-12-19T10:40:47Z</dcterms:created>
  <dcterms:modified xsi:type="dcterms:W3CDTF">2024-11-12T06:37:11Z</dcterms:modified>
</cp:coreProperties>
</file>